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03.06.2020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61.m4a"/><Relationship Id="rId7" Type="http://schemas.openxmlformats.org/officeDocument/2006/relationships/image" Target="../media/image3.gif"/><Relationship Id="rId2" Type="http://schemas.microsoft.com/office/2007/relationships/media" Target="../media/media61.m4a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62.m4a"/><Relationship Id="rId7" Type="http://schemas.openxmlformats.org/officeDocument/2006/relationships/image" Target="../media/image3.gif"/><Relationship Id="rId2" Type="http://schemas.microsoft.com/office/2007/relationships/media" Target="../media/media62.m4a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63.m4a"/><Relationship Id="rId7" Type="http://schemas.openxmlformats.org/officeDocument/2006/relationships/image" Target="../media/image3.gif"/><Relationship Id="rId2" Type="http://schemas.microsoft.com/office/2007/relationships/media" Target="../media/media63.m4a"/><Relationship Id="rId1" Type="http://schemas.openxmlformats.org/officeDocument/2006/relationships/tags" Target="../tags/tag3.xml"/><Relationship Id="rId6" Type="http://schemas.openxmlformats.org/officeDocument/2006/relationships/image" Target="../media/image6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Mik</a:t>
            </a:r>
            <a:r>
              <a:rPr lang="de-DE" dirty="0" smtClean="0"/>
              <a:t> zählt mit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Lange Zeitintervalle erzeugen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8715633" y="308590"/>
            <a:ext cx="1952816" cy="29738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4" t="5651" r="22574" b="12285"/>
          <a:stretch/>
        </p:blipFill>
        <p:spPr>
          <a:xfrm>
            <a:off x="848497" y="1030288"/>
            <a:ext cx="2240199" cy="2150076"/>
          </a:xfrm>
          <a:prstGeom prst="rect">
            <a:avLst/>
          </a:prstGeom>
        </p:spPr>
      </p:pic>
      <p:pic>
        <p:nvPicPr>
          <p:cNvPr id="6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284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8300"/>
      </p:ext>
    </p:extLst>
  </p:cSld>
  <p:clrMapOvr>
    <a:masterClrMapping/>
  </p:clrMapOvr>
  <p:transition spd="slow" advTm="15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04101"/>
      </p:ext>
    </p:extLst>
  </p:cSld>
  <p:clrMapOvr>
    <a:masterClrMapping/>
  </p:clrMapOvr>
  <p:transition spd="slow" advTm="7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44290"/>
      </p:ext>
    </p:extLst>
  </p:cSld>
  <p:clrMapOvr>
    <a:masterClrMapping/>
  </p:clrMapOvr>
  <p:transition spd="slow" advTm="14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2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98827"/>
      </p:ext>
    </p:extLst>
  </p:cSld>
  <p:clrMapOvr>
    <a:masterClrMapping/>
  </p:clrMapOvr>
  <p:transition spd="slow" advTm="2016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68776"/>
      </p:ext>
    </p:extLst>
  </p:cSld>
  <p:clrMapOvr>
    <a:masterClrMapping/>
  </p:clrMapOvr>
  <p:transition spd="slow" advTm="10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564997"/>
      </p:ext>
    </p:extLst>
  </p:cSld>
  <p:clrMapOvr>
    <a:masterClrMapping/>
  </p:clrMapOvr>
  <p:transition spd="slow" advTm="12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556697"/>
      </p:ext>
    </p:extLst>
  </p:cSld>
  <p:clrMapOvr>
    <a:masterClrMapping/>
  </p:clrMapOvr>
  <p:transition spd="slow" advTm="14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653213"/>
      </p:ext>
    </p:extLst>
  </p:cSld>
  <p:clrMapOvr>
    <a:masterClrMapping/>
  </p:clrMapOvr>
  <p:transition spd="slow" advTm="7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19422"/>
      </p:ext>
    </p:extLst>
  </p:cSld>
  <p:clrMapOvr>
    <a:masterClrMapping/>
  </p:clrMapOvr>
  <p:transition spd="slow" advTm="5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3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26115"/>
      </p:ext>
    </p:extLst>
  </p:cSld>
  <p:clrMapOvr>
    <a:masterClrMapping/>
  </p:clrMapOvr>
  <p:transition spd="slow" advTm="8824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25598"/>
      </p:ext>
    </p:extLst>
  </p:cSld>
  <p:clrMapOvr>
    <a:masterClrMapping/>
  </p:clrMapOvr>
  <p:transition spd="slow" advTm="9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11751"/>
      </p:ext>
    </p:extLst>
  </p:cSld>
  <p:clrMapOvr>
    <a:masterClrMapping/>
  </p:clrMapOvr>
  <p:transition spd="slow" advTm="5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490608"/>
      </p:ext>
    </p:extLst>
  </p:cSld>
  <p:clrMapOvr>
    <a:masterClrMapping/>
  </p:clrMapOvr>
  <p:transition spd="slow" advTm="12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83354"/>
      </p:ext>
    </p:extLst>
  </p:cSld>
  <p:clrMapOvr>
    <a:masterClrMapping/>
  </p:clrMapOvr>
  <p:transition spd="slow" advTm="17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895964"/>
      </p:ext>
    </p:extLst>
  </p:cSld>
  <p:clrMapOvr>
    <a:masterClrMapping/>
  </p:clrMapOvr>
  <p:transition spd="slow" advTm="7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2780"/>
      </p:ext>
    </p:extLst>
  </p:cSld>
  <p:clrMapOvr>
    <a:masterClrMapping/>
  </p:clrMapOvr>
  <p:transition spd="slow" advTm="9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4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68122"/>
      </p:ext>
    </p:extLst>
  </p:cSld>
  <p:clrMapOvr>
    <a:masterClrMapping/>
  </p:clrMapOvr>
  <p:transition spd="slow" advTm="2545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9852"/>
      </p:ext>
    </p:extLst>
  </p:cSld>
  <p:clrMapOvr>
    <a:masterClrMapping/>
  </p:clrMapOvr>
  <p:transition spd="slow" advTm="13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817476"/>
      </p:ext>
    </p:extLst>
  </p:cSld>
  <p:clrMapOvr>
    <a:masterClrMapping/>
  </p:clrMapOvr>
  <p:transition spd="slow" advTm="5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133942"/>
      </p:ext>
    </p:extLst>
  </p:cSld>
  <p:clrMapOvr>
    <a:masterClrMapping/>
  </p:clrMapOvr>
  <p:transition spd="slow" advTm="15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72338"/>
      </p:ext>
    </p:extLst>
  </p:cSld>
  <p:clrMapOvr>
    <a:masterClrMapping/>
  </p:clrMapOvr>
  <p:transition spd="slow" advTm="7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059390"/>
      </p:ext>
    </p:extLst>
  </p:cSld>
  <p:clrMapOvr>
    <a:masterClrMapping/>
  </p:clrMapOvr>
  <p:transition spd="slow" advTm="12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51489"/>
      </p:ext>
    </p:extLst>
  </p:cSld>
  <p:clrMapOvr>
    <a:masterClrMapping/>
  </p:clrMapOvr>
  <p:transition spd="slow" advTm="17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5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092998"/>
      </p:ext>
    </p:extLst>
  </p:cSld>
  <p:clrMapOvr>
    <a:masterClrMapping/>
  </p:clrMapOvr>
  <p:transition spd="slow" advTm="1098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12678"/>
      </p:ext>
    </p:extLst>
  </p:cSld>
  <p:clrMapOvr>
    <a:masterClrMapping/>
  </p:clrMapOvr>
  <p:transition spd="slow" advTm="7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68384"/>
      </p:ext>
    </p:extLst>
  </p:cSld>
  <p:clrMapOvr>
    <a:masterClrMapping/>
  </p:clrMapOvr>
  <p:transition spd="slow" advTm="6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712675"/>
      </p:ext>
    </p:extLst>
  </p:cSld>
  <p:clrMapOvr>
    <a:masterClrMapping/>
  </p:clrMapOvr>
  <p:transition spd="slow" advTm="1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499298"/>
      </p:ext>
    </p:extLst>
  </p:cSld>
  <p:clrMapOvr>
    <a:masterClrMapping/>
  </p:clrMapOvr>
  <p:transition spd="slow" advTm="7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73526"/>
      </p:ext>
    </p:extLst>
  </p:cSld>
  <p:clrMapOvr>
    <a:masterClrMapping/>
  </p:clrMapOvr>
  <p:transition spd="slow" advTm="1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6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54897"/>
      </p:ext>
    </p:extLst>
  </p:cSld>
  <p:clrMapOvr>
    <a:masterClrMapping/>
  </p:clrMapOvr>
  <p:transition spd="slow" advTm="1710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28633"/>
      </p:ext>
    </p:extLst>
  </p:cSld>
  <p:clrMapOvr>
    <a:masterClrMapping/>
  </p:clrMapOvr>
  <p:transition spd="slow" advTm="5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44574"/>
      </p:ext>
    </p:extLst>
  </p:cSld>
  <p:clrMapOvr>
    <a:masterClrMapping/>
  </p:clrMapOvr>
  <p:transition spd="slow" advTm="6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639460"/>
      </p:ext>
    </p:extLst>
  </p:cSld>
  <p:clrMapOvr>
    <a:masterClrMapping/>
  </p:clrMapOvr>
  <p:transition spd="slow" advTm="15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78699"/>
      </p:ext>
    </p:extLst>
  </p:cSld>
  <p:clrMapOvr>
    <a:masterClrMapping/>
  </p:clrMapOvr>
  <p:transition spd="slow" advTm="16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728447"/>
      </p:ext>
    </p:extLst>
  </p:cSld>
  <p:clrMapOvr>
    <a:masterClrMapping/>
  </p:clrMapOvr>
  <p:transition spd="slow" advTm="6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360581"/>
      </p:ext>
    </p:extLst>
  </p:cSld>
  <p:clrMapOvr>
    <a:masterClrMapping/>
  </p:clrMapOvr>
  <p:transition spd="slow" advTm="15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7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86573"/>
      </p:ext>
    </p:extLst>
  </p:cSld>
  <p:clrMapOvr>
    <a:masterClrMapping/>
  </p:clrMapOvr>
  <p:transition spd="slow" advTm="1103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61943"/>
      </p:ext>
    </p:extLst>
  </p:cSld>
  <p:clrMapOvr>
    <a:masterClrMapping/>
  </p:clrMapOvr>
  <p:transition spd="slow" advTm="6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977815"/>
      </p:ext>
    </p:extLst>
  </p:cSld>
  <p:clrMapOvr>
    <a:masterClrMapping/>
  </p:clrMapOvr>
  <p:transition spd="slow" advTm="6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473574"/>
      </p:ext>
    </p:extLst>
  </p:cSld>
  <p:clrMapOvr>
    <a:masterClrMapping/>
  </p:clrMapOvr>
  <p:transition spd="slow" advTm="5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59352"/>
      </p:ext>
    </p:extLst>
  </p:cSld>
  <p:clrMapOvr>
    <a:masterClrMapping/>
  </p:clrMapOvr>
  <p:transition spd="slow" advTm="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064349"/>
      </p:ext>
    </p:extLst>
  </p:cSld>
  <p:clrMapOvr>
    <a:masterClrMapping/>
  </p:clrMapOvr>
  <p:transition spd="slow" advTm="13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8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69950"/>
      </p:ext>
    </p:extLst>
  </p:cSld>
  <p:clrMapOvr>
    <a:masterClrMapping/>
  </p:clrMapOvr>
  <p:transition spd="slow" advTm="1964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86217"/>
      </p:ext>
    </p:extLst>
  </p:cSld>
  <p:clrMapOvr>
    <a:masterClrMapping/>
  </p:clrMapOvr>
  <p:transition spd="slow" advTm="7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84587"/>
      </p:ext>
    </p:extLst>
  </p:cSld>
  <p:clrMapOvr>
    <a:masterClrMapping/>
  </p:clrMapOvr>
  <p:transition spd="slow" advTm="5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207956"/>
      </p:ext>
    </p:extLst>
  </p:cSld>
  <p:clrMapOvr>
    <a:masterClrMapping/>
  </p:clrMapOvr>
  <p:transition spd="slow" advTm="163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825447"/>
      </p:ext>
    </p:extLst>
  </p:cSld>
  <p:clrMapOvr>
    <a:masterClrMapping/>
  </p:clrMapOvr>
  <p:transition spd="slow" advTm="14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64827"/>
      </p:ext>
    </p:extLst>
  </p:cSld>
  <p:clrMapOvr>
    <a:masterClrMapping/>
  </p:clrMapOvr>
  <p:transition spd="slow" advTm="6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487948"/>
      </p:ext>
    </p:extLst>
  </p:cSld>
  <p:clrMapOvr>
    <a:masterClrMapping/>
  </p:clrMapOvr>
  <p:transition spd="slow" advTm="6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9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16705"/>
      </p:ext>
    </p:extLst>
  </p:cSld>
  <p:clrMapOvr>
    <a:masterClrMapping/>
  </p:clrMapOvr>
  <p:transition spd="slow" advTm="1354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41641"/>
      </p:ext>
    </p:extLst>
  </p:cSld>
  <p:clrMapOvr>
    <a:masterClrMapping/>
  </p:clrMapOvr>
  <p:transition spd="slow" advTm="6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09842"/>
      </p:ext>
    </p:extLst>
  </p:cSld>
  <p:clrMapOvr>
    <a:masterClrMapping/>
  </p:clrMapOvr>
  <p:transition spd="slow" advTm="6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85743" y="4526155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69519"/>
      </p:ext>
    </p:extLst>
  </p:cSld>
  <p:clrMapOvr>
    <a:masterClrMapping/>
  </p:clrMapOvr>
  <p:transition spd="slow" advTm="15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13076" y="4219178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51846"/>
      </p:ext>
    </p:extLst>
  </p:cSld>
  <p:clrMapOvr>
    <a:masterClrMapping/>
  </p:clrMapOvr>
  <p:transition spd="slow" advTm="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5664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" y="-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52251"/>
      </p:ext>
    </p:extLst>
  </p:cSld>
  <p:clrMapOvr>
    <a:masterClrMapping/>
  </p:clrMapOvr>
  <p:transition spd="slow" advTm="17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8910" y="392312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7928"/>
      </p:ext>
    </p:extLst>
  </p:cSld>
  <p:clrMapOvr>
    <a:masterClrMapping/>
  </p:clrMapOvr>
  <p:transition spd="slow" advTm="6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6 -0.04236 L 0.05665 -0.0437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10 -&gt; 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Pfeil nach links 5"/>
          <p:cNvSpPr/>
          <p:nvPr/>
        </p:nvSpPr>
        <p:spPr>
          <a:xfrm>
            <a:off x="537151" y="3010090"/>
            <a:ext cx="2955692" cy="1547282"/>
          </a:xfrm>
          <a:prstGeom prst="left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Ausgabe: Zeit 60ms abgelaufen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6933516"/>
      </p:ext>
    </p:extLst>
  </p:cSld>
  <p:clrMapOvr>
    <a:masterClrMapping/>
  </p:clrMapOvr>
  <p:transition spd="slow" advTm="25393"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10 -&gt; 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Pfeil nach links 5"/>
          <p:cNvSpPr/>
          <p:nvPr/>
        </p:nvSpPr>
        <p:spPr>
          <a:xfrm>
            <a:off x="537151" y="3010090"/>
            <a:ext cx="2955692" cy="1547282"/>
          </a:xfrm>
          <a:prstGeom prst="left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Ausgabe: Zeit 60ms abgelaufen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" name="Vertikaler Bildlauf 6"/>
          <p:cNvSpPr/>
          <p:nvPr/>
        </p:nvSpPr>
        <p:spPr>
          <a:xfrm>
            <a:off x="4531326" y="962526"/>
            <a:ext cx="4381967" cy="4785391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Lange Zeitintervalle können dadurch erzeugt werden, dass in der ISR eine globale Zählvariable bis zu einem gewünschten Wert hochgezählt wird. 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Beispiel: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ISR alle 60 Sekunden mit: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PSC=31999 (1ms)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ARR=59999 (60s)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Wenn jetzt in der ISR eine Variable </a:t>
            </a:r>
            <a:r>
              <a:rPr lang="de-DE" dirty="0" err="1" smtClean="0">
                <a:solidFill>
                  <a:schemeClr val="tx1"/>
                </a:solidFill>
              </a:rPr>
              <a:t>int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zeitzaehler</a:t>
            </a:r>
            <a:r>
              <a:rPr lang="de-DE" dirty="0" smtClean="0">
                <a:solidFill>
                  <a:schemeClr val="tx1"/>
                </a:solidFill>
              </a:rPr>
              <a:t>=0</a:t>
            </a: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Mit </a:t>
            </a:r>
            <a:r>
              <a:rPr lang="de-DE" dirty="0" err="1" smtClean="0">
                <a:solidFill>
                  <a:schemeClr val="tx1"/>
                </a:solidFill>
              </a:rPr>
              <a:t>Zeitzaehler</a:t>
            </a:r>
            <a:r>
              <a:rPr lang="de-DE" dirty="0" smtClean="0">
                <a:solidFill>
                  <a:schemeClr val="tx1"/>
                </a:solidFill>
              </a:rPr>
              <a:t>++; erhöht wird, so entspricht der Wert 10 einem Zeitraum von 10 Minuten. 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7550825"/>
      </p:ext>
    </p:extLst>
  </p:cSld>
  <p:clrMapOvr>
    <a:masterClrMapping/>
  </p:clrMapOvr>
  <p:transition spd="slow" advTm="73534"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6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10 -&gt; 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" name="Pfeil nach links 5"/>
          <p:cNvSpPr/>
          <p:nvPr/>
        </p:nvSpPr>
        <p:spPr>
          <a:xfrm>
            <a:off x="537151" y="3010090"/>
            <a:ext cx="2955692" cy="1547282"/>
          </a:xfrm>
          <a:prstGeom prst="leftArrow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Ausgabe: Zeit 60ms abgelaufen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10" name="Gruppieren 9"/>
          <p:cNvGrpSpPr/>
          <p:nvPr/>
        </p:nvGrpSpPr>
        <p:grpSpPr>
          <a:xfrm>
            <a:off x="4531326" y="962527"/>
            <a:ext cx="4412950" cy="4759626"/>
            <a:chOff x="4531326" y="962527"/>
            <a:chExt cx="4412950" cy="4759626"/>
          </a:xfrm>
        </p:grpSpPr>
        <p:sp>
          <p:nvSpPr>
            <p:cNvPr id="7" name="Vertikaler Bildlauf 6"/>
            <p:cNvSpPr/>
            <p:nvPr/>
          </p:nvSpPr>
          <p:spPr>
            <a:xfrm>
              <a:off x="4531326" y="962527"/>
              <a:ext cx="4412950" cy="4759626"/>
            </a:xfrm>
            <a:prstGeom prst="verticalScroll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Algorithmus:</a:t>
              </a:r>
            </a:p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0852" y="1930258"/>
              <a:ext cx="1399185" cy="3648479"/>
            </a:xfrm>
            <a:prstGeom prst="rect">
              <a:avLst/>
            </a:prstGeom>
          </p:spPr>
        </p:pic>
      </p:grp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565753"/>
      </p:ext>
    </p:extLst>
  </p:cSld>
  <p:clrMapOvr>
    <a:masterClrMapping/>
  </p:clrMapOvr>
  <p:transition spd="slow" advTm="86015"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797606" y="3607927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814815" y="1228357"/>
            <a:ext cx="607925" cy="1984844"/>
            <a:chOff x="3814815" y="1228357"/>
            <a:chExt cx="607925" cy="1984844"/>
          </a:xfrm>
        </p:grpSpPr>
        <p:sp>
          <p:nvSpPr>
            <p:cNvPr id="3" name="Explosion 2 2"/>
            <p:cNvSpPr/>
            <p:nvPr/>
          </p:nvSpPr>
          <p:spPr>
            <a:xfrm rot="20446617">
              <a:off x="3869092" y="2966920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Explosion 2 49"/>
            <p:cNvSpPr/>
            <p:nvPr/>
          </p:nvSpPr>
          <p:spPr>
            <a:xfrm rot="20446617">
              <a:off x="4160134" y="2985618"/>
              <a:ext cx="168187" cy="227583"/>
            </a:xfrm>
            <a:prstGeom prst="irregularSeal2">
              <a:avLst/>
            </a:prstGeom>
            <a:solidFill>
              <a:srgbClr val="FFC000"/>
            </a:solidFill>
            <a:ln w="254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3814815" y="1228357"/>
              <a:ext cx="607925" cy="1781732"/>
              <a:chOff x="3814815" y="1228357"/>
              <a:chExt cx="607925" cy="1781732"/>
            </a:xfrm>
          </p:grpSpPr>
          <p:sp>
            <p:nvSpPr>
              <p:cNvPr id="42" name="Rechteck 41"/>
              <p:cNvSpPr/>
              <p:nvPr/>
            </p:nvSpPr>
            <p:spPr>
              <a:xfrm>
                <a:off x="3967783" y="1835695"/>
                <a:ext cx="258780" cy="858797"/>
              </a:xfrm>
              <a:prstGeom prst="rect">
                <a:avLst/>
              </a:prstGeom>
              <a:gradFill flip="none" rotWithShape="1">
                <a:gsLst>
                  <a:gs pos="34000">
                    <a:schemeClr val="accent5">
                      <a:lumMod val="89000"/>
                    </a:schemeClr>
                  </a:gs>
                  <a:gs pos="100000">
                    <a:schemeClr val="tx2"/>
                  </a:gs>
                  <a:gs pos="100000">
                    <a:schemeClr val="accent5">
                      <a:lumMod val="75000"/>
                    </a:schemeClr>
                  </a:gs>
                  <a:gs pos="82000">
                    <a:schemeClr val="accent5">
                      <a:lumMod val="70000"/>
                    </a:schemeClr>
                  </a:gs>
                </a:gsLst>
                <a:lin ang="0" scaled="0"/>
                <a:tileRect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1200" dirty="0" smtClean="0">
                    <a:solidFill>
                      <a:srgbClr val="FFFF00"/>
                    </a:solidFill>
                  </a:rPr>
                  <a:t>INT</a:t>
                </a:r>
                <a:endParaRPr lang="de-DE" sz="12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43" name="Gleichschenkliges Dreieck 42"/>
              <p:cNvSpPr/>
              <p:nvPr/>
            </p:nvSpPr>
            <p:spPr>
              <a:xfrm>
                <a:off x="3967782" y="1465078"/>
                <a:ext cx="258779" cy="370617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1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5" name="Freihandform 44"/>
              <p:cNvSpPr/>
              <p:nvPr/>
            </p:nvSpPr>
            <p:spPr>
              <a:xfrm>
                <a:off x="3814815" y="2691912"/>
                <a:ext cx="607925" cy="211015"/>
              </a:xfrm>
              <a:custGeom>
                <a:avLst/>
                <a:gdLst>
                  <a:gd name="connsiteX0" fmla="*/ 145701 w 607925"/>
                  <a:gd name="connsiteY0" fmla="*/ 5024 h 211015"/>
                  <a:gd name="connsiteX1" fmla="*/ 0 w 607925"/>
                  <a:gd name="connsiteY1" fmla="*/ 211015 h 211015"/>
                  <a:gd name="connsiteX2" fmla="*/ 607925 w 607925"/>
                  <a:gd name="connsiteY2" fmla="*/ 211015 h 211015"/>
                  <a:gd name="connsiteX3" fmla="*/ 417006 w 607925"/>
                  <a:gd name="connsiteY3" fmla="*/ 0 h 211015"/>
                  <a:gd name="connsiteX4" fmla="*/ 145701 w 607925"/>
                  <a:gd name="connsiteY4" fmla="*/ 5024 h 211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7925" h="211015">
                    <a:moveTo>
                      <a:pt x="145701" y="5024"/>
                    </a:moveTo>
                    <a:lnTo>
                      <a:pt x="0" y="211015"/>
                    </a:lnTo>
                    <a:lnTo>
                      <a:pt x="607925" y="211015"/>
                    </a:lnTo>
                    <a:lnTo>
                      <a:pt x="417006" y="0"/>
                    </a:lnTo>
                    <a:lnTo>
                      <a:pt x="145701" y="5024"/>
                    </a:lnTo>
                    <a:close/>
                  </a:path>
                </a:pathLst>
              </a:custGeom>
              <a:gradFill>
                <a:gsLst>
                  <a:gs pos="34000">
                    <a:schemeClr val="accent2"/>
                  </a:gs>
                  <a:gs pos="100000">
                    <a:schemeClr val="tx2"/>
                  </a:gs>
                  <a:gs pos="100000">
                    <a:schemeClr val="accent2">
                      <a:lumMod val="50000"/>
                    </a:schemeClr>
                  </a:gs>
                  <a:gs pos="82000">
                    <a:schemeClr val="accent2">
                      <a:lumMod val="50000"/>
                    </a:schemeClr>
                  </a:gs>
                </a:gsLst>
                <a:lin ang="0" scaled="0"/>
              </a:gra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6" name="Trapezoid 45"/>
              <p:cNvSpPr/>
              <p:nvPr/>
            </p:nvSpPr>
            <p:spPr>
              <a:xfrm>
                <a:off x="3866451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4163438" y="2901156"/>
                <a:ext cx="159379" cy="108933"/>
              </a:xfrm>
              <a:prstGeom prst="trapezoid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4074311" y="1228357"/>
                <a:ext cx="45719" cy="281353"/>
              </a:xfrm>
              <a:prstGeom prst="rect">
                <a:avLst/>
              </a:prstGeom>
              <a:solidFill>
                <a:schemeClr val="tx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1" name="Explosion 2 50"/>
          <p:cNvSpPr/>
          <p:nvPr/>
        </p:nvSpPr>
        <p:spPr>
          <a:xfrm>
            <a:off x="4886972" y="778527"/>
            <a:ext cx="3508744" cy="2166003"/>
          </a:xfrm>
          <a:prstGeom prst="irregularSeal2">
            <a:avLst/>
          </a:prstGeom>
          <a:solidFill>
            <a:srgbClr val="FFC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 smtClean="0">
                <a:solidFill>
                  <a:srgbClr val="FF0000"/>
                </a:solidFill>
              </a:rPr>
              <a:t>Interrupt</a:t>
            </a:r>
            <a:endParaRPr lang="de-DE" sz="2800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Bei PSC=1ms:</a:t>
            </a:r>
          </a:p>
          <a:p>
            <a:endParaRPr lang="de-DE" sz="2400" dirty="0"/>
          </a:p>
          <a:p>
            <a:r>
              <a:rPr lang="de-DE" sz="2400" dirty="0" smtClean="0"/>
              <a:t>Alle 6 </a:t>
            </a:r>
            <a:r>
              <a:rPr lang="de-DE" sz="2400" dirty="0" err="1" smtClean="0"/>
              <a:t>ms</a:t>
            </a:r>
            <a:r>
              <a:rPr lang="de-DE" sz="2400" dirty="0" smtClean="0"/>
              <a:t> ein Interrupt</a:t>
            </a:r>
          </a:p>
        </p:txBody>
      </p:sp>
      <p:sp>
        <p:nvSpPr>
          <p:cNvPr id="5" name="Legende mit Linie 1 4"/>
          <p:cNvSpPr/>
          <p:nvPr/>
        </p:nvSpPr>
        <p:spPr>
          <a:xfrm>
            <a:off x="5203062" y="4654143"/>
            <a:ext cx="1126054" cy="581756"/>
          </a:xfrm>
          <a:prstGeom prst="borderCallout1">
            <a:avLst>
              <a:gd name="adj1" fmla="val 18750"/>
              <a:gd name="adj2" fmla="val -8333"/>
              <a:gd name="adj3" fmla="val -91408"/>
              <a:gd name="adj4" fmla="val -82959"/>
            </a:avLst>
          </a:prstGeom>
          <a:solidFill>
            <a:srgbClr val="FFFF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597481"/>
      </p:ext>
    </p:extLst>
  </p:cSld>
  <p:clrMapOvr>
    <a:masterClrMapping/>
  </p:clrMapOvr>
  <p:transition spd="slow" advTm="2199"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4844 -0.09306 L -0.12435 -0.14722 L -0.19687 -0.11111 L -0.26406 -0.03611 L -0.28828 0.01944 L -0.28906 0.21944 " pathEditMode="relative" ptsTypes="AAAAA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14729" y="5101209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77280"/>
      </p:ext>
    </p:extLst>
  </p:cSld>
  <p:clrMapOvr>
    <a:masterClrMapping/>
  </p:clrMapOvr>
  <p:transition spd="slow" advTm="6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11111E-6 L 0.05703 -0.0402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" y="-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hteck 47"/>
          <p:cNvSpPr/>
          <p:nvPr/>
        </p:nvSpPr>
        <p:spPr>
          <a:xfrm>
            <a:off x="255888" y="590550"/>
            <a:ext cx="8550876" cy="538857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255888" y="2626326"/>
            <a:ext cx="8550876" cy="3352800"/>
          </a:xfrm>
          <a:custGeom>
            <a:avLst/>
            <a:gdLst>
              <a:gd name="connsiteX0" fmla="*/ 0 w 8550876"/>
              <a:gd name="connsiteY0" fmla="*/ 3352800 h 3352800"/>
              <a:gd name="connsiteX1" fmla="*/ 700216 w 8550876"/>
              <a:gd name="connsiteY1" fmla="*/ 3352800 h 3352800"/>
              <a:gd name="connsiteX2" fmla="*/ 700216 w 8550876"/>
              <a:gd name="connsiteY2" fmla="*/ 3056238 h 3352800"/>
              <a:gd name="connsiteX3" fmla="*/ 1425146 w 8550876"/>
              <a:gd name="connsiteY3" fmla="*/ 3056238 h 3352800"/>
              <a:gd name="connsiteX4" fmla="*/ 1425146 w 8550876"/>
              <a:gd name="connsiteY4" fmla="*/ 2751438 h 3352800"/>
              <a:gd name="connsiteX5" fmla="*/ 2125362 w 8550876"/>
              <a:gd name="connsiteY5" fmla="*/ 2751438 h 3352800"/>
              <a:gd name="connsiteX6" fmla="*/ 2125362 w 8550876"/>
              <a:gd name="connsiteY6" fmla="*/ 2446638 h 3352800"/>
              <a:gd name="connsiteX7" fmla="*/ 2825578 w 8550876"/>
              <a:gd name="connsiteY7" fmla="*/ 2446638 h 3352800"/>
              <a:gd name="connsiteX8" fmla="*/ 2825578 w 8550876"/>
              <a:gd name="connsiteY8" fmla="*/ 2150075 h 3352800"/>
              <a:gd name="connsiteX9" fmla="*/ 3534032 w 8550876"/>
              <a:gd name="connsiteY9" fmla="*/ 2150075 h 3352800"/>
              <a:gd name="connsiteX10" fmla="*/ 3534032 w 8550876"/>
              <a:gd name="connsiteY10" fmla="*/ 1837038 h 3352800"/>
              <a:gd name="connsiteX11" fmla="*/ 4226011 w 8550876"/>
              <a:gd name="connsiteY11" fmla="*/ 1837038 h 3352800"/>
              <a:gd name="connsiteX12" fmla="*/ 4226011 w 8550876"/>
              <a:gd name="connsiteY12" fmla="*/ 1540475 h 3352800"/>
              <a:gd name="connsiteX13" fmla="*/ 4992130 w 8550876"/>
              <a:gd name="connsiteY13" fmla="*/ 1540475 h 3352800"/>
              <a:gd name="connsiteX14" fmla="*/ 4992130 w 8550876"/>
              <a:gd name="connsiteY14" fmla="*/ 1219200 h 3352800"/>
              <a:gd name="connsiteX15" fmla="*/ 5708821 w 8550876"/>
              <a:gd name="connsiteY15" fmla="*/ 1219200 h 3352800"/>
              <a:gd name="connsiteX16" fmla="*/ 5708821 w 8550876"/>
              <a:gd name="connsiteY16" fmla="*/ 906162 h 3352800"/>
              <a:gd name="connsiteX17" fmla="*/ 6450227 w 8550876"/>
              <a:gd name="connsiteY17" fmla="*/ 906162 h 3352800"/>
              <a:gd name="connsiteX18" fmla="*/ 6450227 w 8550876"/>
              <a:gd name="connsiteY18" fmla="*/ 601362 h 3352800"/>
              <a:gd name="connsiteX19" fmla="*/ 7166919 w 8550876"/>
              <a:gd name="connsiteY19" fmla="*/ 601362 h 3352800"/>
              <a:gd name="connsiteX20" fmla="*/ 7166919 w 8550876"/>
              <a:gd name="connsiteY20" fmla="*/ 304800 h 3352800"/>
              <a:gd name="connsiteX21" fmla="*/ 7858897 w 8550876"/>
              <a:gd name="connsiteY21" fmla="*/ 304800 h 3352800"/>
              <a:gd name="connsiteX22" fmla="*/ 7858897 w 8550876"/>
              <a:gd name="connsiteY22" fmla="*/ 0 h 3352800"/>
              <a:gd name="connsiteX23" fmla="*/ 8550876 w 8550876"/>
              <a:gd name="connsiteY23" fmla="*/ 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550876" h="3352800">
                <a:moveTo>
                  <a:pt x="0" y="3352800"/>
                </a:moveTo>
                <a:lnTo>
                  <a:pt x="700216" y="3352800"/>
                </a:lnTo>
                <a:lnTo>
                  <a:pt x="700216" y="3056238"/>
                </a:lnTo>
                <a:lnTo>
                  <a:pt x="1425146" y="3056238"/>
                </a:lnTo>
                <a:lnTo>
                  <a:pt x="1425146" y="2751438"/>
                </a:lnTo>
                <a:lnTo>
                  <a:pt x="2125362" y="2751438"/>
                </a:lnTo>
                <a:lnTo>
                  <a:pt x="2125362" y="2446638"/>
                </a:lnTo>
                <a:lnTo>
                  <a:pt x="2825578" y="2446638"/>
                </a:lnTo>
                <a:lnTo>
                  <a:pt x="2825578" y="2150075"/>
                </a:lnTo>
                <a:lnTo>
                  <a:pt x="3534032" y="2150075"/>
                </a:lnTo>
                <a:lnTo>
                  <a:pt x="3534032" y="1837038"/>
                </a:lnTo>
                <a:lnTo>
                  <a:pt x="4226011" y="1837038"/>
                </a:lnTo>
                <a:lnTo>
                  <a:pt x="4226011" y="1540475"/>
                </a:lnTo>
                <a:lnTo>
                  <a:pt x="4992130" y="1540475"/>
                </a:lnTo>
                <a:lnTo>
                  <a:pt x="4992130" y="1219200"/>
                </a:lnTo>
                <a:lnTo>
                  <a:pt x="5708821" y="1219200"/>
                </a:lnTo>
                <a:lnTo>
                  <a:pt x="5708821" y="906162"/>
                </a:lnTo>
                <a:lnTo>
                  <a:pt x="6450227" y="906162"/>
                </a:lnTo>
                <a:lnTo>
                  <a:pt x="6450227" y="601362"/>
                </a:lnTo>
                <a:lnTo>
                  <a:pt x="7166919" y="601362"/>
                </a:lnTo>
                <a:lnTo>
                  <a:pt x="7166919" y="304800"/>
                </a:lnTo>
                <a:lnTo>
                  <a:pt x="7858897" y="304800"/>
                </a:lnTo>
                <a:lnTo>
                  <a:pt x="7858897" y="0"/>
                </a:lnTo>
                <a:lnTo>
                  <a:pt x="8550876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8" name="Gruppieren 27"/>
          <p:cNvGrpSpPr/>
          <p:nvPr/>
        </p:nvGrpSpPr>
        <p:grpSpPr>
          <a:xfrm>
            <a:off x="3695186" y="2197958"/>
            <a:ext cx="836140" cy="3781168"/>
            <a:chOff x="5080392" y="1721708"/>
            <a:chExt cx="836140" cy="3781168"/>
          </a:xfrm>
        </p:grpSpPr>
        <p:grpSp>
          <p:nvGrpSpPr>
            <p:cNvPr id="24" name="Gruppieren 23"/>
            <p:cNvGrpSpPr/>
            <p:nvPr/>
          </p:nvGrpSpPr>
          <p:grpSpPr>
            <a:xfrm>
              <a:off x="5080392" y="3978876"/>
              <a:ext cx="836140" cy="163171"/>
              <a:chOff x="5080392" y="3978876"/>
              <a:chExt cx="836140" cy="163171"/>
            </a:xfrm>
          </p:grpSpPr>
          <p:sp>
            <p:nvSpPr>
              <p:cNvPr id="19" name="Gleichschenkliges Dreieck 18"/>
              <p:cNvSpPr/>
              <p:nvPr/>
            </p:nvSpPr>
            <p:spPr>
              <a:xfrm rot="10800000">
                <a:off x="5183776" y="4031039"/>
                <a:ext cx="135764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Gleichschenkliges Dreieck 19"/>
              <p:cNvSpPr/>
              <p:nvPr/>
            </p:nvSpPr>
            <p:spPr>
              <a:xfrm rot="10800000" flipH="1">
                <a:off x="5679650" y="4031040"/>
                <a:ext cx="138028" cy="111007"/>
              </a:xfrm>
              <a:prstGeom prst="triangle">
                <a:avLst>
                  <a:gd name="adj" fmla="val 99990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5080392" y="3978876"/>
                <a:ext cx="836140" cy="45719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7" name="Gruppieren 26"/>
            <p:cNvGrpSpPr/>
            <p:nvPr/>
          </p:nvGrpSpPr>
          <p:grpSpPr>
            <a:xfrm>
              <a:off x="5080392" y="1721708"/>
              <a:ext cx="836140" cy="3781168"/>
              <a:chOff x="5080392" y="1721708"/>
              <a:chExt cx="836140" cy="3781168"/>
            </a:xfrm>
          </p:grpSpPr>
          <p:grpSp>
            <p:nvGrpSpPr>
              <p:cNvPr id="15" name="Gruppieren 14"/>
              <p:cNvGrpSpPr/>
              <p:nvPr/>
            </p:nvGrpSpPr>
            <p:grpSpPr>
              <a:xfrm>
                <a:off x="5080392" y="1721708"/>
                <a:ext cx="156519" cy="3781168"/>
                <a:chOff x="3550508" y="1721708"/>
                <a:chExt cx="156519" cy="3781168"/>
              </a:xfrm>
              <a:solidFill>
                <a:schemeClr val="accent2">
                  <a:lumMod val="50000"/>
                </a:schemeClr>
              </a:solidFill>
            </p:grpSpPr>
            <p:sp>
              <p:nvSpPr>
                <p:cNvPr id="13" name="Ellipse 12"/>
                <p:cNvSpPr/>
                <p:nvPr/>
              </p:nvSpPr>
              <p:spPr>
                <a:xfrm>
                  <a:off x="3550508" y="5362832"/>
                  <a:ext cx="156519" cy="140044"/>
                </a:xfrm>
                <a:prstGeom prst="ellips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4" name="Rechteck 13"/>
                <p:cNvSpPr/>
                <p:nvPr/>
              </p:nvSpPr>
              <p:spPr>
                <a:xfrm>
                  <a:off x="3608173" y="1721708"/>
                  <a:ext cx="45719" cy="3641124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25" name="Gruppieren 24"/>
              <p:cNvGrpSpPr/>
              <p:nvPr/>
            </p:nvGrpSpPr>
            <p:grpSpPr>
              <a:xfrm>
                <a:off x="5236911" y="1721708"/>
                <a:ext cx="679621" cy="3781168"/>
                <a:chOff x="5236911" y="1721708"/>
                <a:chExt cx="679621" cy="3781168"/>
              </a:xfrm>
            </p:grpSpPr>
            <p:grpSp>
              <p:nvGrpSpPr>
                <p:cNvPr id="16" name="Gruppieren 15"/>
                <p:cNvGrpSpPr/>
                <p:nvPr/>
              </p:nvGrpSpPr>
              <p:grpSpPr>
                <a:xfrm>
                  <a:off x="5760013" y="1721708"/>
                  <a:ext cx="156519" cy="3781168"/>
                  <a:chOff x="3550508" y="1721708"/>
                  <a:chExt cx="156519" cy="3781168"/>
                </a:xfrm>
                <a:solidFill>
                  <a:schemeClr val="accent2">
                    <a:lumMod val="50000"/>
                  </a:schemeClr>
                </a:solidFill>
              </p:grpSpPr>
              <p:sp>
                <p:nvSpPr>
                  <p:cNvPr id="17" name="Ellipse 16"/>
                  <p:cNvSpPr/>
                  <p:nvPr/>
                </p:nvSpPr>
                <p:spPr>
                  <a:xfrm>
                    <a:off x="3550508" y="5362832"/>
                    <a:ext cx="156519" cy="140044"/>
                  </a:xfrm>
                  <a:prstGeom prst="ellipse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Rechteck 17"/>
                  <p:cNvSpPr/>
                  <p:nvPr/>
                </p:nvSpPr>
                <p:spPr>
                  <a:xfrm>
                    <a:off x="3605907" y="1721708"/>
                    <a:ext cx="45719" cy="3641124"/>
                  </a:xfrm>
                  <a:prstGeom prst="rect">
                    <a:avLst/>
                  </a:prstGeom>
                  <a:grp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2" name="Rechteck 21"/>
                <p:cNvSpPr/>
                <p:nvPr/>
              </p:nvSpPr>
              <p:spPr>
                <a:xfrm>
                  <a:off x="5236911" y="5409994"/>
                  <a:ext cx="523102" cy="45719"/>
                </a:xfrm>
                <a:prstGeom prst="rect">
                  <a:avLst/>
                </a:prstGeom>
                <a:solidFill>
                  <a:schemeClr val="accent2">
                    <a:lumMod val="5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pic>
        <p:nvPicPr>
          <p:cNvPr id="2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7941" y="4841354"/>
            <a:ext cx="617837" cy="87791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feld 29"/>
          <p:cNvSpPr txBox="1"/>
          <p:nvPr/>
        </p:nvSpPr>
        <p:spPr>
          <a:xfrm>
            <a:off x="537151" y="593196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0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1188364" y="563133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1</a:t>
            </a:r>
            <a:endParaRPr lang="de-DE" sz="2400" dirty="0" smtClean="0"/>
          </a:p>
        </p:txBody>
      </p:sp>
      <p:sp>
        <p:nvSpPr>
          <p:cNvPr id="32" name="Textfeld 31"/>
          <p:cNvSpPr txBox="1"/>
          <p:nvPr/>
        </p:nvSpPr>
        <p:spPr>
          <a:xfrm>
            <a:off x="1886902" y="5332419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2</a:t>
            </a:r>
            <a:endParaRPr lang="de-DE" sz="2400" dirty="0" smtClean="0"/>
          </a:p>
        </p:txBody>
      </p:sp>
      <p:sp>
        <p:nvSpPr>
          <p:cNvPr id="33" name="Textfeld 32"/>
          <p:cNvSpPr txBox="1"/>
          <p:nvPr/>
        </p:nvSpPr>
        <p:spPr>
          <a:xfrm>
            <a:off x="2638575" y="5032237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3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343564" y="473571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4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3986488" y="4455126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/>
              <a:t>5</a:t>
            </a:r>
            <a:endParaRPr lang="de-DE" sz="2400" dirty="0" smtClean="0"/>
          </a:p>
        </p:txBody>
      </p:sp>
      <p:sp>
        <p:nvSpPr>
          <p:cNvPr id="36" name="Textfeld 35"/>
          <p:cNvSpPr txBox="1"/>
          <p:nvPr/>
        </p:nvSpPr>
        <p:spPr>
          <a:xfrm>
            <a:off x="4759293" y="4141873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08722" y="3810771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7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6221884" y="349541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6935046" y="3186538"/>
            <a:ext cx="240074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9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7589090" y="2901156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271870" y="2594591"/>
            <a:ext cx="401851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11</a:t>
            </a:r>
          </a:p>
        </p:txBody>
      </p:sp>
      <p:sp>
        <p:nvSpPr>
          <p:cNvPr id="42" name="Rechteck 41"/>
          <p:cNvSpPr/>
          <p:nvPr/>
        </p:nvSpPr>
        <p:spPr>
          <a:xfrm>
            <a:off x="3967783" y="1835695"/>
            <a:ext cx="258780" cy="858797"/>
          </a:xfrm>
          <a:prstGeom prst="rect">
            <a:avLst/>
          </a:prstGeom>
          <a:gradFill flip="none" rotWithShape="1">
            <a:gsLst>
              <a:gs pos="34000">
                <a:schemeClr val="accent5">
                  <a:lumMod val="89000"/>
                </a:schemeClr>
              </a:gs>
              <a:gs pos="100000">
                <a:schemeClr val="tx2"/>
              </a:gs>
              <a:gs pos="100000">
                <a:schemeClr val="accent5">
                  <a:lumMod val="75000"/>
                </a:schemeClr>
              </a:gs>
              <a:gs pos="82000">
                <a:schemeClr val="accent5">
                  <a:lumMod val="70000"/>
                </a:schemeClr>
              </a:gs>
            </a:gsLst>
            <a:lin ang="0" scaled="0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de-DE" sz="1200" dirty="0" smtClean="0">
                <a:solidFill>
                  <a:srgbClr val="FFFF00"/>
                </a:solidFill>
              </a:rPr>
              <a:t>INT</a:t>
            </a:r>
            <a:endParaRPr lang="de-DE" sz="1200" dirty="0">
              <a:solidFill>
                <a:srgbClr val="FFFF00"/>
              </a:solidFill>
            </a:endParaRPr>
          </a:p>
        </p:txBody>
      </p:sp>
      <p:sp>
        <p:nvSpPr>
          <p:cNvPr id="43" name="Gleichschenkliges Dreieck 42"/>
          <p:cNvSpPr/>
          <p:nvPr/>
        </p:nvSpPr>
        <p:spPr>
          <a:xfrm>
            <a:off x="3967782" y="1465078"/>
            <a:ext cx="258779" cy="370617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Freihandform 44"/>
          <p:cNvSpPr/>
          <p:nvPr/>
        </p:nvSpPr>
        <p:spPr>
          <a:xfrm>
            <a:off x="3814815" y="2691912"/>
            <a:ext cx="607925" cy="211015"/>
          </a:xfrm>
          <a:custGeom>
            <a:avLst/>
            <a:gdLst>
              <a:gd name="connsiteX0" fmla="*/ 145701 w 607925"/>
              <a:gd name="connsiteY0" fmla="*/ 5024 h 211015"/>
              <a:gd name="connsiteX1" fmla="*/ 0 w 607925"/>
              <a:gd name="connsiteY1" fmla="*/ 211015 h 211015"/>
              <a:gd name="connsiteX2" fmla="*/ 607925 w 607925"/>
              <a:gd name="connsiteY2" fmla="*/ 211015 h 211015"/>
              <a:gd name="connsiteX3" fmla="*/ 417006 w 607925"/>
              <a:gd name="connsiteY3" fmla="*/ 0 h 211015"/>
              <a:gd name="connsiteX4" fmla="*/ 145701 w 607925"/>
              <a:gd name="connsiteY4" fmla="*/ 5024 h 21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925" h="211015">
                <a:moveTo>
                  <a:pt x="145701" y="5024"/>
                </a:moveTo>
                <a:lnTo>
                  <a:pt x="0" y="211015"/>
                </a:lnTo>
                <a:lnTo>
                  <a:pt x="607925" y="211015"/>
                </a:lnTo>
                <a:lnTo>
                  <a:pt x="417006" y="0"/>
                </a:lnTo>
                <a:lnTo>
                  <a:pt x="145701" y="5024"/>
                </a:lnTo>
                <a:close/>
              </a:path>
            </a:pathLst>
          </a:custGeom>
          <a:gradFill>
            <a:gsLst>
              <a:gs pos="34000">
                <a:schemeClr val="accent2"/>
              </a:gs>
              <a:gs pos="100000">
                <a:schemeClr val="tx2"/>
              </a:gs>
              <a:gs pos="100000">
                <a:schemeClr val="accent2">
                  <a:lumMod val="50000"/>
                </a:schemeClr>
              </a:gs>
              <a:gs pos="82000">
                <a:schemeClr val="accent2">
                  <a:lumMod val="50000"/>
                </a:schemeClr>
              </a:gs>
            </a:gsLst>
            <a:lin ang="0" scaled="0"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Trapezoid 45"/>
          <p:cNvSpPr/>
          <p:nvPr/>
        </p:nvSpPr>
        <p:spPr>
          <a:xfrm>
            <a:off x="3866451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Trapezoid 46"/>
          <p:cNvSpPr/>
          <p:nvPr/>
        </p:nvSpPr>
        <p:spPr>
          <a:xfrm>
            <a:off x="4163438" y="2901156"/>
            <a:ext cx="159379" cy="108933"/>
          </a:xfrm>
          <a:prstGeom prst="trapezoid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/>
          <p:cNvSpPr/>
          <p:nvPr/>
        </p:nvSpPr>
        <p:spPr>
          <a:xfrm>
            <a:off x="4074311" y="1228357"/>
            <a:ext cx="45719" cy="281353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Textfeld 48"/>
          <p:cNvSpPr txBox="1"/>
          <p:nvPr/>
        </p:nvSpPr>
        <p:spPr>
          <a:xfrm>
            <a:off x="3806036" y="5511523"/>
            <a:ext cx="576237" cy="415498"/>
          </a:xfrm>
          <a:prstGeom prst="rect">
            <a:avLst/>
          </a:prstGeom>
          <a:noFill/>
        </p:spPr>
        <p:txBody>
          <a:bodyPr wrap="square" lIns="0" tIns="0" rIns="0" rtlCol="0">
            <a:spAutoFit/>
          </a:bodyPr>
          <a:lstStyle/>
          <a:p>
            <a:pPr algn="ctr"/>
            <a:r>
              <a:rPr lang="de-DE" sz="2400" dirty="0" smtClean="0"/>
              <a:t>ARR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8913293" y="1228357"/>
            <a:ext cx="2793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Der Counter zählt in 6 Takten von 0 bis zum </a:t>
            </a:r>
            <a:r>
              <a:rPr lang="de-DE" sz="2400" dirty="0" err="1" smtClean="0"/>
              <a:t>Autoreload</a:t>
            </a:r>
            <a:r>
              <a:rPr lang="de-DE" sz="2400" dirty="0" smtClean="0"/>
              <a:t> Register ARR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24948"/>
      </p:ext>
    </p:extLst>
  </p:cSld>
  <p:clrMapOvr>
    <a:masterClrMapping/>
  </p:clrMapOvr>
  <p:transition spd="slow" advTm="13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0.0582 -0.0460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4" y="-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Microsoft Office PowerPoint</Application>
  <PresentationFormat>Breitbild</PresentationFormat>
  <Paragraphs>992</Paragraphs>
  <Slides>63</Slides>
  <Notes>0</Notes>
  <HiddenSlides>0</HiddenSlides>
  <MMClips>63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63</vt:i4>
      </vt:variant>
    </vt:vector>
  </HeadingPairs>
  <TitlesOfParts>
    <vt:vector size="67" baseType="lpstr">
      <vt:lpstr>Arial</vt:lpstr>
      <vt:lpstr>Calibri</vt:lpstr>
      <vt:lpstr>Calibri Light</vt:lpstr>
      <vt:lpstr>Office Theme</vt:lpstr>
      <vt:lpstr>Mik zählt mit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41</cp:revision>
  <dcterms:created xsi:type="dcterms:W3CDTF">2020-04-14T15:29:24Z</dcterms:created>
  <dcterms:modified xsi:type="dcterms:W3CDTF">2020-06-03T17:43:28Z</dcterms:modified>
</cp:coreProperties>
</file>